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83" r:id="rId4"/>
    <p:sldId id="287" r:id="rId5"/>
    <p:sldId id="282" r:id="rId6"/>
    <p:sldId id="288" r:id="rId7"/>
    <p:sldId id="286" r:id="rId8"/>
    <p:sldId id="289" r:id="rId9"/>
    <p:sldId id="281" r:id="rId10"/>
  </p:sldIdLst>
  <p:sldSz cx="9144000" cy="6858000" type="screen4x3"/>
  <p:notesSz cx="10017125" cy="68865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754" cy="345923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632" y="0"/>
            <a:ext cx="4340754" cy="345923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520DC062-67DC-4F43-A11D-3AB8D30E2E6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098800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165"/>
            <a:ext cx="8013700" cy="2711588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0653"/>
            <a:ext cx="4340754" cy="345922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632" y="6540653"/>
            <a:ext cx="4340754" cy="345922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7E6F66AC-CB6C-4A03-9473-4FDBBEABC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61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427C0-4ECA-47D6-9795-C9C825714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C68C65-AED6-45D0-BC5D-26F552390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AE1AB5-38DD-4428-820E-DB0CA9D5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D322-67C3-455B-83D7-3A298FBB01D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D2D3DC-45D1-4745-8861-C8B153FD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21B565-930A-4FE0-BBD3-C4887499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066C-48BF-4349-AEB4-18169D1E3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72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4FE31F-AAA5-41E5-BC39-F8C9DCA7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46676AB-7297-4ACC-B27B-D523FB473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6046EA-E4A3-4C70-B79F-48AA1A76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D322-67C3-455B-83D7-3A298FBB01D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6A7CD7-FDDE-4B43-A00E-DDE9E9C1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4A7419-A73C-4B24-8CF5-020FFD31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066C-48BF-4349-AEB4-18169D1E3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50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0604A24-764D-4AA8-B535-80F74BB9E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A3B57F-F65E-4964-83E6-C4B47C852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C13668-851F-4D30-B2A4-6D80E7B7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D322-67C3-455B-83D7-3A298FBB01D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A8944C-BB7E-4A3C-8030-333F64BE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A5B7AE-CF59-434A-B244-843A3139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066C-48BF-4349-AEB4-18169D1E3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58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922FF-AC73-43F2-9284-3FAD65B3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D58AD0-83EA-4817-9D0D-1B05B377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1E40A7-9CF7-4E03-9EF6-166CC08B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D322-67C3-455B-83D7-3A298FBB01D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6C3238-6C77-4C32-BA08-3CFBDF0F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85C522-FB6F-424C-88CC-CFCAE07B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066C-48BF-4349-AEB4-18169D1E3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48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F7E8D4-41E8-4CDF-9197-AFDFAC99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835265-6386-46DA-90F5-207614D68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D1FA6C-43CB-4F55-871B-32DEEA7A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D322-67C3-455B-83D7-3A298FBB01D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1191A7-9F48-459A-A6B0-9908A148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23741A-102A-4BE3-A678-79B35DE0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066C-48BF-4349-AEB4-18169D1E3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6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A12B5-E202-4D76-9559-33828017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711CD-A956-4FA7-90C4-C52EE46B5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A0A369-6D24-4B4F-B299-1A8BD1950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376B2-B2FA-4D53-B0D5-49F5B283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D322-67C3-455B-83D7-3A298FBB01D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7D217B-CA9B-42D0-9351-8B25BC6C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62151F-BB53-4706-9852-538A0E47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066C-48BF-4349-AEB4-18169D1E3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05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9EBC1D-A087-44DF-8B89-07E0186A2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21C4F8-6757-4435-B08E-845770192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69FD2F-3B7D-42FF-9329-8C5F92BEE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3CC2405-A3AF-4A6F-A91E-9F76772AA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3AE15D-8ECC-42D0-94DA-6867250A9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867A2D6-3B2C-48AD-AEF7-D57671B0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D322-67C3-455B-83D7-3A298FBB01D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02C25EB-9D4F-4431-AEF6-722CBAA4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445ED9-B70B-4552-9B8D-75EA0B8B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066C-48BF-4349-AEB4-18169D1E3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00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1134E0-97EB-452F-A519-BA61552A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FDBB7C-4DE3-4ABB-84A4-4318CC52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D322-67C3-455B-83D7-3A298FBB01D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28FDDA-174A-420C-A49F-E6E1684E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975E3A-3521-4A46-9879-F128278C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066C-48BF-4349-AEB4-18169D1E3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36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9B5A3B0-57FF-4FBB-A252-4A8D9238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D322-67C3-455B-83D7-3A298FBB01D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BB9749-9968-489F-9845-99A1418B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CABD41-2259-4D35-9709-00ABDDC1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066C-48BF-4349-AEB4-18169D1E3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0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2B9ADF-5990-44DB-9544-96A903B0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957990-A796-4B23-B361-27D9C39D5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56B3DA-C519-4774-8D08-4727566C4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DB8AF7-B7A7-4CE3-8C80-553D658E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D322-67C3-455B-83D7-3A298FBB01D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AF3DDA-5252-452F-951C-A9C9F491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50B832-57F1-43FF-8FFC-2FA9F20A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066C-48BF-4349-AEB4-18169D1E3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9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90C969-2270-4D86-A3CF-1DBED580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B7D06F4-DD87-4286-BBAE-659CFE728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4E16C5-9D52-4C4E-A189-1811DF019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4BC0BB-2E80-4DEA-97EF-0CDD075A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D322-67C3-455B-83D7-3A298FBB01D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81929D-B591-43D9-AEA2-B52327D3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A25674-908A-4209-981B-ADF2F721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066C-48BF-4349-AEB4-18169D1E3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91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F13F43B-A6C9-49F9-B857-2E1BB819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17DE42-E555-4317-A451-9E0F2913C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AEE59C-A821-4313-B55B-A91753529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D322-67C3-455B-83D7-3A298FBB01D5}" type="datetimeFigureOut">
              <a:rPr kumimoji="1" lang="ja-JP" altLang="en-US" smtClean="0"/>
              <a:t>2021/1/26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16F399-7E3B-4435-83B7-F9C14F3FF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BF014E-7171-4565-A887-9A8191973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C066C-48BF-4349-AEB4-18169D1E3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23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5D163-7167-4381-BEEC-3EA269EDA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556101"/>
            <a:ext cx="7955280" cy="57457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6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チャクラカラー女神塾</a:t>
            </a:r>
            <a:br>
              <a:rPr kumimoji="1" lang="en-US" altLang="ja-JP" sz="4800" dirty="0"/>
            </a:br>
            <a:r>
              <a:rPr lang="ja-JP" altLang="en-US" sz="4800" dirty="0"/>
              <a:t>自分らしく輝く</a:t>
            </a:r>
            <a:r>
              <a:rPr kumimoji="1" lang="ja-JP" altLang="en-US" sz="4800" dirty="0"/>
              <a:t>人生の午後</a:t>
            </a:r>
            <a:br>
              <a:rPr kumimoji="1" lang="en-US" altLang="ja-JP" sz="4800" dirty="0"/>
            </a:br>
            <a:br>
              <a:rPr lang="en-US" altLang="ja-JP" sz="4400" dirty="0"/>
            </a:br>
            <a:r>
              <a:rPr lang="ja-JP" altLang="en-US" sz="4400" dirty="0">
                <a:solidFill>
                  <a:schemeClr val="accent4"/>
                </a:solidFill>
              </a:rPr>
              <a:t>リノ</a:t>
            </a:r>
            <a:r>
              <a:rPr lang="en-US" altLang="ja-JP" sz="4400" dirty="0">
                <a:solidFill>
                  <a:schemeClr val="accent4"/>
                </a:solidFill>
              </a:rPr>
              <a:t>(</a:t>
            </a:r>
            <a:r>
              <a:rPr lang="ja-JP" altLang="en-US" sz="4400" dirty="0">
                <a:solidFill>
                  <a:schemeClr val="accent4"/>
                </a:solidFill>
              </a:rPr>
              <a:t>日</a:t>
            </a:r>
            <a:r>
              <a:rPr lang="en-US" altLang="ja-JP" sz="4400" dirty="0">
                <a:solidFill>
                  <a:schemeClr val="accent4"/>
                </a:solidFill>
              </a:rPr>
              <a:t>)</a:t>
            </a:r>
            <a:r>
              <a:rPr lang="en-US" altLang="ja-JP" sz="4400" dirty="0"/>
              <a:t>…</a:t>
            </a:r>
            <a:r>
              <a:rPr lang="ja-JP" altLang="en-US" sz="4400" dirty="0"/>
              <a:t>輝き</a:t>
            </a:r>
            <a:br>
              <a:rPr lang="en-US" altLang="ja-JP" sz="4400" dirty="0"/>
            </a:br>
            <a:r>
              <a:rPr lang="ja-JP" altLang="en-US" sz="4400" dirty="0">
                <a:solidFill>
                  <a:srgbClr val="FF0000"/>
                </a:solidFill>
              </a:rPr>
              <a:t>ペレ</a:t>
            </a:r>
            <a:r>
              <a:rPr lang="en-US" altLang="ja-JP" sz="4400" dirty="0">
                <a:solidFill>
                  <a:srgbClr val="FF0000"/>
                </a:solidFill>
              </a:rPr>
              <a:t>(</a:t>
            </a:r>
            <a:r>
              <a:rPr lang="ja-JP" altLang="en-US" sz="4400" dirty="0">
                <a:solidFill>
                  <a:srgbClr val="FF0000"/>
                </a:solidFill>
              </a:rPr>
              <a:t>火</a:t>
            </a:r>
            <a:r>
              <a:rPr lang="en-US" altLang="ja-JP" sz="4400" dirty="0">
                <a:solidFill>
                  <a:srgbClr val="FF0000"/>
                </a:solidFill>
              </a:rPr>
              <a:t>)</a:t>
            </a:r>
            <a:r>
              <a:rPr lang="en-US" altLang="ja-JP" sz="4400" dirty="0"/>
              <a:t>…</a:t>
            </a:r>
            <a:r>
              <a:rPr lang="ja-JP" altLang="en-US" sz="4400" dirty="0"/>
              <a:t>火の女神</a:t>
            </a:r>
            <a:br>
              <a:rPr lang="en-US" altLang="ja-JP" sz="4400" dirty="0"/>
            </a:br>
            <a:r>
              <a:rPr lang="ja-JP" altLang="en-US" sz="4400" dirty="0">
                <a:solidFill>
                  <a:srgbClr val="FF3399"/>
                </a:solidFill>
              </a:rPr>
              <a:t>アクア</a:t>
            </a:r>
            <a:r>
              <a:rPr lang="en-US" altLang="ja-JP" sz="4400" dirty="0">
                <a:solidFill>
                  <a:srgbClr val="FF3399"/>
                </a:solidFill>
              </a:rPr>
              <a:t>(</a:t>
            </a:r>
            <a:r>
              <a:rPr lang="ja-JP" altLang="en-US" sz="4400" dirty="0">
                <a:solidFill>
                  <a:srgbClr val="FF3399"/>
                </a:solidFill>
              </a:rPr>
              <a:t>金</a:t>
            </a:r>
            <a:r>
              <a:rPr lang="en-US" altLang="ja-JP" sz="4400" dirty="0">
                <a:solidFill>
                  <a:srgbClr val="FF3399"/>
                </a:solidFill>
              </a:rPr>
              <a:t>)</a:t>
            </a:r>
            <a:r>
              <a:rPr lang="en-US" altLang="ja-JP" sz="4400" dirty="0"/>
              <a:t>…</a:t>
            </a:r>
            <a:r>
              <a:rPr lang="ja-JP" altLang="en-US" sz="4400" dirty="0"/>
              <a:t>女神</a:t>
            </a:r>
            <a:br>
              <a:rPr lang="en-US" altLang="ja-JP" sz="4400" dirty="0"/>
            </a:br>
            <a:br>
              <a:rPr lang="en-US" altLang="ja-JP" sz="4400" dirty="0"/>
            </a:br>
            <a:r>
              <a:rPr lang="ja-JP" altLang="en-US" sz="3600" dirty="0"/>
              <a:t>・</a:t>
            </a:r>
            <a:r>
              <a:rPr lang="en-US" altLang="ja-JP" sz="3600" dirty="0"/>
              <a:t>9</a:t>
            </a:r>
            <a:r>
              <a:rPr lang="ja-JP" altLang="en-US" sz="3600" dirty="0"/>
              <a:t>時半～</a:t>
            </a:r>
            <a:r>
              <a:rPr lang="en-US" altLang="ja-JP" sz="3600" dirty="0"/>
              <a:t>11</a:t>
            </a:r>
            <a:r>
              <a:rPr lang="ja-JP" altLang="en-US" sz="3600" dirty="0"/>
              <a:t>時半　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D6ACA-BE17-4065-AA3A-9D3F23025DEB}"/>
              </a:ext>
            </a:extLst>
          </p:cNvPr>
          <p:cNvSpPr txBox="1"/>
          <p:nvPr/>
        </p:nvSpPr>
        <p:spPr>
          <a:xfrm>
            <a:off x="2896870" y="1806"/>
            <a:ext cx="335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3399"/>
                </a:solidFill>
              </a:rPr>
              <a:t>女神塾❃第９回</a:t>
            </a:r>
          </a:p>
        </p:txBody>
      </p:sp>
    </p:spTree>
    <p:extLst>
      <p:ext uri="{BB962C8B-B14F-4D97-AF65-F5344CB8AC3E}">
        <p14:creationId xmlns:p14="http://schemas.microsoft.com/office/powerpoint/2010/main" val="339877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D6ACA-BE17-4065-AA3A-9D3F23025DEB}"/>
              </a:ext>
            </a:extLst>
          </p:cNvPr>
          <p:cNvSpPr txBox="1"/>
          <p:nvPr/>
        </p:nvSpPr>
        <p:spPr>
          <a:xfrm>
            <a:off x="2896870" y="1806"/>
            <a:ext cx="335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3399"/>
                </a:solidFill>
              </a:rPr>
              <a:t>女神塾❃第９回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12FB0-149E-4929-B84C-3EB0E22A1B6D}"/>
              </a:ext>
            </a:extLst>
          </p:cNvPr>
          <p:cNvSpPr txBox="1"/>
          <p:nvPr/>
        </p:nvSpPr>
        <p:spPr>
          <a:xfrm>
            <a:off x="4114800" y="29159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F68CA0-7B8A-45D1-8C53-06A612E13D9E}"/>
              </a:ext>
            </a:extLst>
          </p:cNvPr>
          <p:cNvSpPr txBox="1"/>
          <p:nvPr/>
        </p:nvSpPr>
        <p:spPr>
          <a:xfrm>
            <a:off x="594360" y="586581"/>
            <a:ext cx="795528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3399"/>
                </a:solidFill>
                <a:latin typeface="+mj-lt"/>
              </a:rPr>
              <a:t>1</a:t>
            </a:r>
            <a:r>
              <a:rPr kumimoji="1" lang="ja-JP" altLang="en-US" sz="3200" dirty="0">
                <a:solidFill>
                  <a:srgbClr val="FF3399"/>
                </a:solidFill>
                <a:latin typeface="+mj-lt"/>
              </a:rPr>
              <a:t>　</a:t>
            </a:r>
            <a:r>
              <a:rPr lang="ja-JP" altLang="en-US" sz="3200" dirty="0">
                <a:solidFill>
                  <a:srgbClr val="FF3399"/>
                </a:solidFill>
                <a:latin typeface="+mj-lt"/>
              </a:rPr>
              <a:t>チャクラカラー♡</a:t>
            </a:r>
            <a:r>
              <a:rPr lang="ja-JP" alt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ダーク</a:t>
            </a:r>
            <a:r>
              <a:rPr lang="ja-JP" altLang="en-US" sz="3200" b="1" dirty="0">
                <a:latin typeface="+mj-lt"/>
              </a:rPr>
              <a:t>・</a:t>
            </a: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クリア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１　虹色に囲まれた地球生活・おさらい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２　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800" b="1" dirty="0">
                <a:latin typeface="+mj-lt"/>
              </a:rPr>
              <a:t>黒</a:t>
            </a:r>
            <a:r>
              <a:rPr lang="ja-JP" altLang="en-US" sz="2800" dirty="0">
                <a:latin typeface="+mj-lt"/>
              </a:rPr>
              <a:t>の意味（前半）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３　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800" b="1" dirty="0">
                <a:latin typeface="+mj-lt"/>
              </a:rPr>
              <a:t>黒</a:t>
            </a:r>
            <a:r>
              <a:rPr lang="ja-JP" altLang="en-US" sz="2800" dirty="0">
                <a:latin typeface="+mj-lt"/>
              </a:rPr>
              <a:t>のエネルギーと私（前半）</a:t>
            </a:r>
            <a:r>
              <a:rPr lang="ja-JP" altLang="en-US" sz="2000" dirty="0">
                <a:latin typeface="+mj-lt"/>
              </a:rPr>
              <a:t>ワーク１～２</a:t>
            </a:r>
            <a:endParaRPr lang="en-US" altLang="ja-JP" sz="2800" dirty="0">
              <a:latin typeface="+mj-lt"/>
            </a:endParaRPr>
          </a:p>
          <a:p>
            <a:endParaRPr lang="en-US" altLang="ja-JP" dirty="0">
              <a:latin typeface="+mj-lt"/>
            </a:endParaRPr>
          </a:p>
          <a:p>
            <a:endParaRPr lang="en-US" altLang="ja-JP" dirty="0">
              <a:latin typeface="+mj-lt"/>
            </a:endParaRPr>
          </a:p>
          <a:p>
            <a:r>
              <a:rPr kumimoji="1" lang="en-US" altLang="ja-JP" sz="3200" dirty="0">
                <a:solidFill>
                  <a:srgbClr val="FF3399"/>
                </a:solidFill>
                <a:latin typeface="+mj-lt"/>
              </a:rPr>
              <a:t>2</a:t>
            </a:r>
            <a:r>
              <a:rPr kumimoji="1" lang="ja-JP" altLang="en-US" sz="3200" dirty="0">
                <a:solidFill>
                  <a:srgbClr val="FF3399"/>
                </a:solidFill>
                <a:latin typeface="+mj-lt"/>
              </a:rPr>
              <a:t>　</a:t>
            </a:r>
            <a:r>
              <a:rPr lang="ja-JP" altLang="en-US" sz="3200" dirty="0">
                <a:solidFill>
                  <a:srgbClr val="FF3399"/>
                </a:solidFill>
                <a:latin typeface="+mj-lt"/>
              </a:rPr>
              <a:t>私で在る私を生きる～自己信頼感～</a:t>
            </a:r>
            <a:br>
              <a:rPr kumimoji="1" lang="en-US" altLang="ja-JP" sz="3200" dirty="0">
                <a:solidFill>
                  <a:srgbClr val="FF3399"/>
                </a:solidFill>
                <a:latin typeface="+mj-lt"/>
              </a:rPr>
            </a:br>
            <a:r>
              <a:rPr lang="ja-JP" altLang="en-US" sz="2800" dirty="0">
                <a:latin typeface="+mj-lt"/>
              </a:rPr>
              <a:t>１　私である私を生きる（４）自己信頼感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２　やり抜く力～魔法の成功ワーク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３　次元上昇もできる～魔法の成功ワーク</a:t>
            </a:r>
            <a:endParaRPr lang="en-US" altLang="ja-JP" dirty="0">
              <a:latin typeface="+mj-lt"/>
            </a:endParaRPr>
          </a:p>
          <a:p>
            <a:endParaRPr lang="en-US" altLang="ja-JP" dirty="0">
              <a:latin typeface="+mj-lt"/>
            </a:endParaRPr>
          </a:p>
          <a:p>
            <a:endParaRPr lang="en-US" altLang="ja-JP" dirty="0">
              <a:latin typeface="+mj-lt"/>
            </a:endParaRPr>
          </a:p>
          <a:p>
            <a:r>
              <a:rPr lang="en-US" altLang="ja-JP" sz="3200" dirty="0">
                <a:solidFill>
                  <a:srgbClr val="FF3399"/>
                </a:solidFill>
                <a:latin typeface="+mj-lt"/>
              </a:rPr>
              <a:t>3</a:t>
            </a:r>
            <a:r>
              <a:rPr lang="ja-JP" altLang="en-US" sz="3200" dirty="0">
                <a:solidFill>
                  <a:srgbClr val="FF3399"/>
                </a:solidFill>
                <a:latin typeface="+mj-lt"/>
              </a:rPr>
              <a:t>　まとめのシェア</a:t>
            </a:r>
            <a:endParaRPr kumimoji="1" lang="en-US" altLang="ja-JP" sz="2800" dirty="0">
              <a:latin typeface="+mj-lt"/>
            </a:endParaRPr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74534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D6ACA-BE17-4065-AA3A-9D3F23025DEB}"/>
              </a:ext>
            </a:extLst>
          </p:cNvPr>
          <p:cNvSpPr txBox="1"/>
          <p:nvPr/>
        </p:nvSpPr>
        <p:spPr>
          <a:xfrm>
            <a:off x="2896870" y="1806"/>
            <a:ext cx="335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3399"/>
                </a:solidFill>
              </a:rPr>
              <a:t>女神塾❃第９回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12FB0-149E-4929-B84C-3EB0E22A1B6D}"/>
              </a:ext>
            </a:extLst>
          </p:cNvPr>
          <p:cNvSpPr txBox="1"/>
          <p:nvPr/>
        </p:nvSpPr>
        <p:spPr>
          <a:xfrm>
            <a:off x="4114800" y="29159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F68CA0-7B8A-45D1-8C53-06A612E13D9E}"/>
              </a:ext>
            </a:extLst>
          </p:cNvPr>
          <p:cNvSpPr txBox="1"/>
          <p:nvPr/>
        </p:nvSpPr>
        <p:spPr>
          <a:xfrm>
            <a:off x="594360" y="586581"/>
            <a:ext cx="7955280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3399"/>
                </a:solidFill>
                <a:latin typeface="+mj-lt"/>
              </a:rPr>
              <a:t>1</a:t>
            </a:r>
            <a:r>
              <a:rPr kumimoji="1" lang="ja-JP" altLang="en-US" sz="3200" dirty="0">
                <a:solidFill>
                  <a:srgbClr val="FF3399"/>
                </a:solidFill>
                <a:latin typeface="+mj-lt"/>
              </a:rPr>
              <a:t>　</a:t>
            </a:r>
            <a:r>
              <a:rPr lang="ja-JP" altLang="en-US" sz="3200" dirty="0">
                <a:solidFill>
                  <a:srgbClr val="FF3399"/>
                </a:solidFill>
                <a:latin typeface="+mj-lt"/>
              </a:rPr>
              <a:t>チャクラカラー♡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800" b="1" dirty="0">
                <a:latin typeface="+mj-lt"/>
              </a:rPr>
              <a:t>黒</a:t>
            </a:r>
            <a:r>
              <a:rPr lang="ja-JP" altLang="en-US" sz="2800" dirty="0">
                <a:latin typeface="+mj-lt"/>
              </a:rPr>
              <a:t>（前半）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１　虹色に囲まれた地球生活・おさらい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solidFill>
                  <a:srgbClr val="FF3399"/>
                </a:solidFill>
                <a:latin typeface="+mj-lt"/>
              </a:rPr>
              <a:t>さくら</a:t>
            </a:r>
            <a:r>
              <a:rPr lang="ja-JP" altLang="en-US" sz="2800" dirty="0">
                <a:latin typeface="+mj-lt"/>
              </a:rPr>
              <a:t>のエネルギー</a:t>
            </a:r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２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800" b="1" dirty="0">
                <a:latin typeface="+mj-lt"/>
              </a:rPr>
              <a:t>黒</a:t>
            </a:r>
            <a:r>
              <a:rPr lang="ja-JP" altLang="en-US" sz="2800" dirty="0">
                <a:latin typeface="+mj-lt"/>
              </a:rPr>
              <a:t>の意味</a:t>
            </a:r>
            <a:r>
              <a:rPr lang="en-US" altLang="ja-JP" sz="2800" dirty="0">
                <a:latin typeface="+mj-lt"/>
              </a:rPr>
              <a:t>(</a:t>
            </a:r>
            <a:r>
              <a:rPr lang="ja-JP" altLang="en-US" sz="2800" dirty="0">
                <a:latin typeface="+mj-lt"/>
              </a:rPr>
              <a:t>前半</a:t>
            </a:r>
            <a:r>
              <a:rPr lang="en-US" altLang="ja-JP" sz="2800" dirty="0">
                <a:latin typeface="+mj-lt"/>
              </a:rPr>
              <a:t>)</a:t>
            </a:r>
          </a:p>
          <a:p>
            <a:r>
              <a:rPr lang="en-US" altLang="ja-JP" sz="2800" dirty="0">
                <a:latin typeface="+mj-lt"/>
              </a:rPr>
              <a:t>(1)</a:t>
            </a:r>
            <a:r>
              <a:rPr lang="ja-JP" altLang="en-US" sz="2800" dirty="0">
                <a:latin typeface="+mj-lt"/>
              </a:rPr>
              <a:t>古代の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800" b="1" dirty="0">
                <a:latin typeface="+mj-lt"/>
              </a:rPr>
              <a:t>黒</a:t>
            </a:r>
            <a:endParaRPr lang="en-US" altLang="ja-JP" sz="2800" b="1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r>
              <a:rPr lang="en-US" altLang="ja-JP" sz="2800" dirty="0">
                <a:latin typeface="+mj-lt"/>
              </a:rPr>
              <a:t>(2)</a:t>
            </a:r>
            <a:r>
              <a:rPr lang="ja-JP" altLang="en-US" sz="2800" dirty="0">
                <a:latin typeface="+mj-lt"/>
              </a:rPr>
              <a:t>カタカムナ古代文字から読み解く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800" b="1" dirty="0">
                <a:latin typeface="+mj-lt"/>
              </a:rPr>
              <a:t>黒</a:t>
            </a:r>
            <a:endParaRPr lang="en-US" altLang="ja-JP" sz="2800" b="1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r>
              <a:rPr lang="en-US" altLang="ja-JP" sz="2800" dirty="0">
                <a:latin typeface="+mj-lt"/>
              </a:rPr>
              <a:t>(3)</a:t>
            </a:r>
            <a:r>
              <a:rPr lang="ja-JP" altLang="en-US" sz="2800" dirty="0">
                <a:latin typeface="+mj-lt"/>
              </a:rPr>
              <a:t>私たちの成長段階（肉体的成長、勉強仕事などの成長）白黒両方の面をとらえる</a:t>
            </a:r>
            <a:endParaRPr lang="en-US" altLang="ja-JP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27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D6ACA-BE17-4065-AA3A-9D3F23025DEB}"/>
              </a:ext>
            </a:extLst>
          </p:cNvPr>
          <p:cNvSpPr txBox="1"/>
          <p:nvPr/>
        </p:nvSpPr>
        <p:spPr>
          <a:xfrm>
            <a:off x="2896870" y="1806"/>
            <a:ext cx="335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3399"/>
                </a:solidFill>
              </a:rPr>
              <a:t>女神塾❃第９回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12FB0-149E-4929-B84C-3EB0E22A1B6D}"/>
              </a:ext>
            </a:extLst>
          </p:cNvPr>
          <p:cNvSpPr txBox="1"/>
          <p:nvPr/>
        </p:nvSpPr>
        <p:spPr>
          <a:xfrm>
            <a:off x="4114800" y="29159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F68CA0-7B8A-45D1-8C53-06A612E13D9E}"/>
              </a:ext>
            </a:extLst>
          </p:cNvPr>
          <p:cNvSpPr txBox="1"/>
          <p:nvPr/>
        </p:nvSpPr>
        <p:spPr>
          <a:xfrm>
            <a:off x="594360" y="586581"/>
            <a:ext cx="795528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3399"/>
                </a:solidFill>
                <a:latin typeface="+mj-lt"/>
              </a:rPr>
              <a:t>1</a:t>
            </a:r>
            <a:r>
              <a:rPr kumimoji="1" lang="ja-JP" altLang="en-US" sz="3200" dirty="0">
                <a:solidFill>
                  <a:srgbClr val="FF3399"/>
                </a:solidFill>
                <a:latin typeface="+mj-lt"/>
              </a:rPr>
              <a:t>　</a:t>
            </a:r>
            <a:r>
              <a:rPr lang="ja-JP" altLang="en-US" sz="3200" dirty="0">
                <a:solidFill>
                  <a:srgbClr val="FF3399"/>
                </a:solidFill>
                <a:latin typeface="+mj-lt"/>
              </a:rPr>
              <a:t>チャクラカラー♡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800" b="1" dirty="0">
                <a:latin typeface="+mj-lt"/>
              </a:rPr>
              <a:t>黒</a:t>
            </a:r>
            <a:r>
              <a:rPr lang="ja-JP" altLang="en-US" sz="2800" dirty="0">
                <a:latin typeface="+mj-lt"/>
              </a:rPr>
              <a:t>（前半）</a:t>
            </a:r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２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800" b="1" dirty="0">
                <a:latin typeface="+mj-lt"/>
              </a:rPr>
              <a:t>黒</a:t>
            </a:r>
            <a:r>
              <a:rPr lang="ja-JP" altLang="en-US" sz="2800" dirty="0">
                <a:latin typeface="+mj-lt"/>
              </a:rPr>
              <a:t>の意味</a:t>
            </a:r>
            <a:r>
              <a:rPr lang="en-US" altLang="ja-JP" sz="2800" dirty="0">
                <a:latin typeface="+mj-lt"/>
              </a:rPr>
              <a:t>(1)</a:t>
            </a:r>
          </a:p>
          <a:p>
            <a:r>
              <a:rPr lang="ja-JP" altLang="en-US" sz="2800" dirty="0">
                <a:latin typeface="+mj-lt"/>
              </a:rPr>
              <a:t>（１）白黒　古代、色は白黒からはじまった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闇、影、夜、暗い色　　日中、光、明るい色</a:t>
            </a:r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（２）カタカムナ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　　引きよる空間　　　　　　示す空間</a:t>
            </a:r>
            <a:endParaRPr lang="en-US" altLang="ja-JP" sz="2800" dirty="0">
              <a:latin typeface="+mj-lt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F33ECFA0-FD5D-4A07-AC02-24B98327A75B}"/>
              </a:ext>
            </a:extLst>
          </p:cNvPr>
          <p:cNvSpPr/>
          <p:nvPr/>
        </p:nvSpPr>
        <p:spPr>
          <a:xfrm>
            <a:off x="1828800" y="3076575"/>
            <a:ext cx="1171575" cy="2171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くろ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25D211D-813D-41D6-BEB7-9C60826F7AF8}"/>
              </a:ext>
            </a:extLst>
          </p:cNvPr>
          <p:cNvSpPr/>
          <p:nvPr/>
        </p:nvSpPr>
        <p:spPr>
          <a:xfrm>
            <a:off x="5617844" y="3076575"/>
            <a:ext cx="1171575" cy="2171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しろ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9E80F9F-D4A5-470E-AA4C-817717D1B910}"/>
              </a:ext>
            </a:extLst>
          </p:cNvPr>
          <p:cNvCxnSpPr>
            <a:cxnSpLocks/>
          </p:cNvCxnSpPr>
          <p:nvPr/>
        </p:nvCxnSpPr>
        <p:spPr>
          <a:xfrm flipH="1">
            <a:off x="4926330" y="4792345"/>
            <a:ext cx="672465" cy="45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8F59AA6-B651-465E-B593-47F2AA3EC6C4}"/>
              </a:ext>
            </a:extLst>
          </p:cNvPr>
          <p:cNvCxnSpPr>
            <a:cxnSpLocks/>
          </p:cNvCxnSpPr>
          <p:nvPr/>
        </p:nvCxnSpPr>
        <p:spPr>
          <a:xfrm flipH="1">
            <a:off x="3348038" y="3373120"/>
            <a:ext cx="622934" cy="369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638BF9D-D0BA-43DF-B821-31977CAD31F7}"/>
              </a:ext>
            </a:extLst>
          </p:cNvPr>
          <p:cNvCxnSpPr>
            <a:cxnSpLocks/>
          </p:cNvCxnSpPr>
          <p:nvPr/>
        </p:nvCxnSpPr>
        <p:spPr>
          <a:xfrm flipH="1">
            <a:off x="3350898" y="4231988"/>
            <a:ext cx="620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87D2C40-D0AD-4C59-A2AB-537C5108EF56}"/>
              </a:ext>
            </a:extLst>
          </p:cNvPr>
          <p:cNvCxnSpPr>
            <a:cxnSpLocks/>
          </p:cNvCxnSpPr>
          <p:nvPr/>
        </p:nvCxnSpPr>
        <p:spPr>
          <a:xfrm flipV="1">
            <a:off x="1078231" y="4991101"/>
            <a:ext cx="676276" cy="25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4247C9D-A2FA-4A62-925E-B8AE1D843257}"/>
              </a:ext>
            </a:extLst>
          </p:cNvPr>
          <p:cNvCxnSpPr>
            <a:cxnSpLocks/>
          </p:cNvCxnSpPr>
          <p:nvPr/>
        </p:nvCxnSpPr>
        <p:spPr>
          <a:xfrm flipH="1" flipV="1">
            <a:off x="3268981" y="4991101"/>
            <a:ext cx="659131" cy="25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20B2944-5D2D-48AE-8D04-6A03E0BF262B}"/>
              </a:ext>
            </a:extLst>
          </p:cNvPr>
          <p:cNvCxnSpPr/>
          <p:nvPr/>
        </p:nvCxnSpPr>
        <p:spPr>
          <a:xfrm>
            <a:off x="1196340" y="3245316"/>
            <a:ext cx="558166" cy="459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E6284A3-9BB6-4136-ABC4-4F67504DAC0D}"/>
              </a:ext>
            </a:extLst>
          </p:cNvPr>
          <p:cNvCxnSpPr/>
          <p:nvPr/>
        </p:nvCxnSpPr>
        <p:spPr>
          <a:xfrm>
            <a:off x="992505" y="4162425"/>
            <a:ext cx="567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0E50F1D-EADE-4155-B300-5D525FC12946}"/>
              </a:ext>
            </a:extLst>
          </p:cNvPr>
          <p:cNvCxnSpPr/>
          <p:nvPr/>
        </p:nvCxnSpPr>
        <p:spPr>
          <a:xfrm flipH="1">
            <a:off x="4829175" y="4162425"/>
            <a:ext cx="619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13C312D2-E5A9-46D2-8C93-55277459FAFD}"/>
              </a:ext>
            </a:extLst>
          </p:cNvPr>
          <p:cNvCxnSpPr/>
          <p:nvPr/>
        </p:nvCxnSpPr>
        <p:spPr>
          <a:xfrm flipH="1" flipV="1">
            <a:off x="4926330" y="3245316"/>
            <a:ext cx="672465" cy="39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2AC404CD-68E8-490B-AC48-65134E0BC2A2}"/>
              </a:ext>
            </a:extLst>
          </p:cNvPr>
          <p:cNvCxnSpPr/>
          <p:nvPr/>
        </p:nvCxnSpPr>
        <p:spPr>
          <a:xfrm flipV="1">
            <a:off x="6808468" y="3245316"/>
            <a:ext cx="682944" cy="405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557EAE7D-82CF-407C-8D3E-021C0C959935}"/>
              </a:ext>
            </a:extLst>
          </p:cNvPr>
          <p:cNvCxnSpPr/>
          <p:nvPr/>
        </p:nvCxnSpPr>
        <p:spPr>
          <a:xfrm>
            <a:off x="6958963" y="4162425"/>
            <a:ext cx="6877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23D7A89-37D2-4719-B03E-18AEE0DEA374}"/>
              </a:ext>
            </a:extLst>
          </p:cNvPr>
          <p:cNvCxnSpPr/>
          <p:nvPr/>
        </p:nvCxnSpPr>
        <p:spPr>
          <a:xfrm>
            <a:off x="6877050" y="4792345"/>
            <a:ext cx="781050" cy="327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D6ACA-BE17-4065-AA3A-9D3F23025DEB}"/>
              </a:ext>
            </a:extLst>
          </p:cNvPr>
          <p:cNvSpPr txBox="1"/>
          <p:nvPr/>
        </p:nvSpPr>
        <p:spPr>
          <a:xfrm>
            <a:off x="2896870" y="1806"/>
            <a:ext cx="335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3399"/>
                </a:solidFill>
              </a:rPr>
              <a:t>女神塾❃第９回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12FB0-149E-4929-B84C-3EB0E22A1B6D}"/>
              </a:ext>
            </a:extLst>
          </p:cNvPr>
          <p:cNvSpPr txBox="1"/>
          <p:nvPr/>
        </p:nvSpPr>
        <p:spPr>
          <a:xfrm>
            <a:off x="4114800" y="29159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F68CA0-7B8A-45D1-8C53-06A612E13D9E}"/>
              </a:ext>
            </a:extLst>
          </p:cNvPr>
          <p:cNvSpPr txBox="1"/>
          <p:nvPr/>
        </p:nvSpPr>
        <p:spPr>
          <a:xfrm>
            <a:off x="594360" y="586581"/>
            <a:ext cx="7955280" cy="587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3399"/>
                </a:solidFill>
                <a:latin typeface="+mj-lt"/>
              </a:rPr>
              <a:t>1</a:t>
            </a:r>
            <a:r>
              <a:rPr kumimoji="1" lang="ja-JP" altLang="en-US" sz="3200" dirty="0">
                <a:solidFill>
                  <a:srgbClr val="FF3399"/>
                </a:solidFill>
                <a:latin typeface="+mj-lt"/>
              </a:rPr>
              <a:t>　</a:t>
            </a:r>
            <a:r>
              <a:rPr lang="ja-JP" altLang="en-US" sz="3200" dirty="0">
                <a:solidFill>
                  <a:srgbClr val="FF3399"/>
                </a:solidFill>
                <a:latin typeface="+mj-lt"/>
              </a:rPr>
              <a:t>チャクラカラー♡</a:t>
            </a: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3200" b="1" dirty="0">
                <a:latin typeface="+mj-lt"/>
              </a:rPr>
              <a:t>黒</a:t>
            </a:r>
            <a:r>
              <a:rPr lang="ja-JP" altLang="en-US" sz="3200" dirty="0">
                <a:latin typeface="+mj-lt"/>
              </a:rPr>
              <a:t>（前半）</a:t>
            </a:r>
            <a:endParaRPr lang="en-US" altLang="ja-JP" sz="32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３　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800" b="1" dirty="0">
                <a:latin typeface="+mj-lt"/>
              </a:rPr>
              <a:t>黒</a:t>
            </a:r>
            <a:r>
              <a:rPr lang="ja-JP" altLang="en-US" sz="2800" dirty="0">
                <a:latin typeface="+mj-lt"/>
              </a:rPr>
              <a:t>のエネルギーと私</a:t>
            </a:r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フラクタル（毎回出てきますが</a:t>
            </a:r>
            <a:r>
              <a:rPr lang="en-US" altLang="ja-JP" sz="2800" dirty="0">
                <a:latin typeface="+mj-lt"/>
              </a:rPr>
              <a:t>…</a:t>
            </a:r>
            <a:r>
              <a:rPr lang="ja-JP" altLang="en-US" sz="2800" dirty="0">
                <a:latin typeface="+mj-lt"/>
              </a:rPr>
              <a:t>♡）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全体と部分は同じであり、それが繰り返され世界が創られている。全体と部分は調和している。</a:t>
            </a:r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800" b="1" dirty="0">
                <a:latin typeface="+mj-lt"/>
              </a:rPr>
              <a:t>黒</a:t>
            </a:r>
            <a:r>
              <a:rPr lang="ja-JP" altLang="en-US" sz="2800" dirty="0">
                <a:latin typeface="+mj-lt"/>
              </a:rPr>
              <a:t>のエネルギーは、個人にも当てはまる</a:t>
            </a:r>
            <a:endParaRPr lang="en-US" altLang="ja-JP" sz="2800" dirty="0">
              <a:latin typeface="+mj-lt"/>
            </a:endParaRPr>
          </a:p>
          <a:p>
            <a:r>
              <a:rPr lang="en-US" altLang="ja-JP" sz="2800" dirty="0">
                <a:solidFill>
                  <a:srgbClr val="0070C0"/>
                </a:solidFill>
                <a:latin typeface="+mj-lt"/>
              </a:rPr>
              <a:t>【</a:t>
            </a:r>
            <a:r>
              <a:rPr lang="ja-JP" altLang="en-US" sz="2800" dirty="0">
                <a:solidFill>
                  <a:srgbClr val="0070C0"/>
                </a:solidFill>
                <a:latin typeface="+mj-lt"/>
              </a:rPr>
              <a:t>ノートワーク１</a:t>
            </a:r>
            <a:r>
              <a:rPr lang="en-US" altLang="ja-JP" sz="2800" dirty="0">
                <a:solidFill>
                  <a:srgbClr val="0070C0"/>
                </a:solidFill>
                <a:latin typeface="+mj-lt"/>
              </a:rPr>
              <a:t>】</a:t>
            </a:r>
          </a:p>
          <a:p>
            <a:r>
              <a:rPr lang="ja-JP" alt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400" b="1" dirty="0">
                <a:latin typeface="+mj-lt"/>
              </a:rPr>
              <a:t>黒</a:t>
            </a:r>
            <a:r>
              <a:rPr lang="ja-JP" altLang="en-US" sz="2400" dirty="0">
                <a:latin typeface="+mj-lt"/>
              </a:rPr>
              <a:t>のエネルギーを感じる</a:t>
            </a:r>
            <a:endParaRPr lang="en-US" altLang="ja-JP" sz="2400" dirty="0">
              <a:latin typeface="+mj-lt"/>
            </a:endParaRPr>
          </a:p>
          <a:p>
            <a:endParaRPr lang="en-US" altLang="ja-JP" sz="2400" dirty="0">
              <a:latin typeface="+mj-lt"/>
            </a:endParaRPr>
          </a:p>
          <a:p>
            <a:r>
              <a:rPr lang="ja-JP" altLang="en-US" sz="2400" dirty="0">
                <a:latin typeface="+mj-lt"/>
              </a:rPr>
              <a:t>・しろ</a:t>
            </a:r>
            <a:endParaRPr lang="en-US" altLang="ja-JP" sz="2400" dirty="0">
              <a:latin typeface="+mj-lt"/>
            </a:endParaRPr>
          </a:p>
          <a:p>
            <a:r>
              <a:rPr lang="ja-JP" altLang="en-US" sz="2400" dirty="0">
                <a:latin typeface="+mj-lt"/>
              </a:rPr>
              <a:t>・くろ</a:t>
            </a:r>
            <a:endParaRPr lang="en-US" altLang="ja-JP" sz="2400" dirty="0">
              <a:latin typeface="+mj-lt"/>
            </a:endParaRPr>
          </a:p>
          <a:p>
            <a:r>
              <a:rPr lang="ja-JP" altLang="en-US" sz="2400" dirty="0">
                <a:latin typeface="+mj-lt"/>
              </a:rPr>
              <a:t>がつく日本語を沢山だしてみよう！</a:t>
            </a:r>
            <a:endParaRPr lang="en-US" altLang="ja-JP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461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D6ACA-BE17-4065-AA3A-9D3F23025DEB}"/>
              </a:ext>
            </a:extLst>
          </p:cNvPr>
          <p:cNvSpPr txBox="1"/>
          <p:nvPr/>
        </p:nvSpPr>
        <p:spPr>
          <a:xfrm>
            <a:off x="2896870" y="1806"/>
            <a:ext cx="335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3399"/>
                </a:solidFill>
              </a:rPr>
              <a:t>女神塾❃第９回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12FB0-149E-4929-B84C-3EB0E22A1B6D}"/>
              </a:ext>
            </a:extLst>
          </p:cNvPr>
          <p:cNvSpPr txBox="1"/>
          <p:nvPr/>
        </p:nvSpPr>
        <p:spPr>
          <a:xfrm>
            <a:off x="4114800" y="29159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F68CA0-7B8A-45D1-8C53-06A612E13D9E}"/>
              </a:ext>
            </a:extLst>
          </p:cNvPr>
          <p:cNvSpPr txBox="1"/>
          <p:nvPr/>
        </p:nvSpPr>
        <p:spPr>
          <a:xfrm>
            <a:off x="594360" y="586581"/>
            <a:ext cx="7955280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3399"/>
                </a:solidFill>
                <a:latin typeface="+mj-lt"/>
              </a:rPr>
              <a:t>1</a:t>
            </a:r>
            <a:r>
              <a:rPr kumimoji="1" lang="ja-JP" altLang="en-US" sz="3200" dirty="0">
                <a:solidFill>
                  <a:srgbClr val="FF3399"/>
                </a:solidFill>
                <a:latin typeface="+mj-lt"/>
              </a:rPr>
              <a:t>　</a:t>
            </a:r>
            <a:r>
              <a:rPr lang="ja-JP" altLang="en-US" sz="3200" dirty="0">
                <a:solidFill>
                  <a:srgbClr val="FF3399"/>
                </a:solidFill>
                <a:latin typeface="+mj-lt"/>
              </a:rPr>
              <a:t>チャクラカラー♡</a:t>
            </a:r>
            <a:r>
              <a:rPr lang="ja-JP" altLang="en-US" sz="32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3200" b="1" dirty="0">
                <a:latin typeface="+mj-lt"/>
              </a:rPr>
              <a:t>黒</a:t>
            </a:r>
            <a:r>
              <a:rPr lang="ja-JP" altLang="en-US" sz="3200" dirty="0">
                <a:latin typeface="+mj-lt"/>
              </a:rPr>
              <a:t>（前半）</a:t>
            </a:r>
            <a:endParaRPr lang="en-US" altLang="ja-JP" sz="32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３　</a:t>
            </a:r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800" dirty="0">
                <a:latin typeface="+mj-lt"/>
              </a:rPr>
              <a:t>黒のエネルギーと私</a:t>
            </a:r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r>
              <a:rPr lang="en-US" altLang="ja-JP" sz="2800" dirty="0">
                <a:solidFill>
                  <a:srgbClr val="0070C0"/>
                </a:solidFill>
                <a:latin typeface="+mj-lt"/>
              </a:rPr>
              <a:t>【</a:t>
            </a:r>
            <a:r>
              <a:rPr lang="ja-JP" altLang="en-US" sz="2800" dirty="0">
                <a:solidFill>
                  <a:srgbClr val="0070C0"/>
                </a:solidFill>
                <a:latin typeface="+mj-lt"/>
              </a:rPr>
              <a:t>ノートワーク２</a:t>
            </a:r>
            <a:r>
              <a:rPr lang="en-US" altLang="ja-JP" sz="2800" dirty="0">
                <a:solidFill>
                  <a:srgbClr val="0070C0"/>
                </a:solidFill>
                <a:latin typeface="+mj-lt"/>
              </a:rPr>
              <a:t>】</a:t>
            </a:r>
          </a:p>
          <a:p>
            <a:r>
              <a:rPr lang="ja-JP" alt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白</a:t>
            </a:r>
            <a:r>
              <a:rPr lang="ja-JP" altLang="en-US" sz="2400" b="1" dirty="0">
                <a:latin typeface="+mj-lt"/>
              </a:rPr>
              <a:t>黒</a:t>
            </a:r>
            <a:r>
              <a:rPr lang="ja-JP" altLang="en-US" sz="2400" dirty="0">
                <a:latin typeface="+mj-lt"/>
              </a:rPr>
              <a:t>のエネルギーを感じる</a:t>
            </a:r>
            <a:endParaRPr lang="en-US" altLang="ja-JP" sz="2400" dirty="0">
              <a:latin typeface="+mj-lt"/>
            </a:endParaRPr>
          </a:p>
          <a:p>
            <a:r>
              <a:rPr lang="ja-JP" altLang="en-US" sz="2400" dirty="0">
                <a:latin typeface="+mj-lt"/>
              </a:rPr>
              <a:t>くろ・しろがつく日本語それぞれのエネルギーを感じる</a:t>
            </a:r>
            <a:endParaRPr lang="en-US" altLang="ja-JP" sz="2400" dirty="0">
              <a:latin typeface="+mj-lt"/>
            </a:endParaRPr>
          </a:p>
          <a:p>
            <a:endParaRPr lang="en-US" altLang="ja-JP" sz="2400" dirty="0">
              <a:latin typeface="+mj-lt"/>
            </a:endParaRPr>
          </a:p>
          <a:p>
            <a:r>
              <a:rPr lang="ja-JP" altLang="en-US" sz="2400" dirty="0">
                <a:latin typeface="+mj-lt"/>
              </a:rPr>
              <a:t>・しろがつく言葉．．．示している、現わしている物、エネルギーは何でしょうか？</a:t>
            </a:r>
            <a:endParaRPr lang="en-US" altLang="ja-JP" sz="2400" dirty="0">
              <a:latin typeface="+mj-lt"/>
            </a:endParaRPr>
          </a:p>
          <a:p>
            <a:endParaRPr lang="en-US" altLang="ja-JP" sz="2400" dirty="0">
              <a:latin typeface="+mj-lt"/>
            </a:endParaRPr>
          </a:p>
          <a:p>
            <a:r>
              <a:rPr lang="ja-JP" altLang="en-US" sz="2400" dirty="0">
                <a:latin typeface="+mj-lt"/>
              </a:rPr>
              <a:t>・くろがつく言葉・・・引き寄せている、吸収している物、エネルギーは何でしょうか？</a:t>
            </a:r>
            <a:endParaRPr lang="en-US" altLang="ja-JP" sz="2400" dirty="0">
              <a:latin typeface="+mj-lt"/>
            </a:endParaRPr>
          </a:p>
          <a:p>
            <a:endParaRPr lang="en-US" altLang="ja-JP" sz="2400" dirty="0">
              <a:latin typeface="+mj-lt"/>
            </a:endParaRPr>
          </a:p>
          <a:p>
            <a:endParaRPr lang="en-US" altLang="ja-JP" sz="2400" dirty="0">
              <a:latin typeface="+mj-lt"/>
            </a:endParaRPr>
          </a:p>
          <a:p>
            <a:r>
              <a:rPr lang="ja-JP" altLang="en-US" sz="2400" dirty="0">
                <a:latin typeface="+mj-lt"/>
              </a:rPr>
              <a:t>次回も白黒の会です！</a:t>
            </a:r>
            <a:endParaRPr lang="en-US" altLang="ja-JP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734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D6ACA-BE17-4065-AA3A-9D3F23025DEB}"/>
              </a:ext>
            </a:extLst>
          </p:cNvPr>
          <p:cNvSpPr txBox="1"/>
          <p:nvPr/>
        </p:nvSpPr>
        <p:spPr>
          <a:xfrm>
            <a:off x="2896870" y="1806"/>
            <a:ext cx="335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3399"/>
                </a:solidFill>
              </a:rPr>
              <a:t>女神塾❃第９回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12FB0-149E-4929-B84C-3EB0E22A1B6D}"/>
              </a:ext>
            </a:extLst>
          </p:cNvPr>
          <p:cNvSpPr txBox="1"/>
          <p:nvPr/>
        </p:nvSpPr>
        <p:spPr>
          <a:xfrm>
            <a:off x="4114800" y="29159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F68CA0-7B8A-45D1-8C53-06A612E13D9E}"/>
              </a:ext>
            </a:extLst>
          </p:cNvPr>
          <p:cNvSpPr txBox="1"/>
          <p:nvPr/>
        </p:nvSpPr>
        <p:spPr>
          <a:xfrm>
            <a:off x="594360" y="586581"/>
            <a:ext cx="7955280" cy="581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3399"/>
                </a:solidFill>
                <a:latin typeface="+mj-lt"/>
              </a:rPr>
              <a:t>2</a:t>
            </a:r>
            <a:r>
              <a:rPr kumimoji="1" lang="ja-JP" altLang="en-US" sz="3200" dirty="0">
                <a:solidFill>
                  <a:srgbClr val="FF3399"/>
                </a:solidFill>
                <a:latin typeface="+mj-lt"/>
              </a:rPr>
              <a:t>　</a:t>
            </a:r>
            <a:r>
              <a:rPr lang="ja-JP" altLang="en-US" sz="3200" dirty="0">
                <a:solidFill>
                  <a:srgbClr val="FF3399"/>
                </a:solidFill>
                <a:latin typeface="+mj-lt"/>
              </a:rPr>
              <a:t>私で在る私を生きる～自己信頼感～</a:t>
            </a:r>
            <a:br>
              <a:rPr kumimoji="1" lang="en-US" altLang="ja-JP" sz="3200" dirty="0">
                <a:solidFill>
                  <a:srgbClr val="FF3399"/>
                </a:solidFill>
                <a:latin typeface="+mj-lt"/>
              </a:rPr>
            </a:br>
            <a:br>
              <a:rPr kumimoji="1" lang="en-US" altLang="ja-JP" sz="3200" dirty="0">
                <a:solidFill>
                  <a:srgbClr val="FF3399"/>
                </a:solidFill>
                <a:latin typeface="+mj-lt"/>
              </a:rPr>
            </a:br>
            <a:r>
              <a:rPr lang="ja-JP" altLang="en-US" sz="2800" dirty="0">
                <a:latin typeface="+mj-lt"/>
              </a:rPr>
              <a:t>１　私である私を生きる（</a:t>
            </a:r>
            <a:r>
              <a:rPr lang="en-US" altLang="ja-JP" sz="2800" dirty="0">
                <a:latin typeface="+mj-lt"/>
              </a:rPr>
              <a:t>4</a:t>
            </a:r>
            <a:r>
              <a:rPr lang="ja-JP" altLang="en-US" sz="2800" dirty="0">
                <a:latin typeface="+mj-lt"/>
              </a:rPr>
              <a:t>）自己信頼感</a:t>
            </a:r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２　自分を信頼する</a:t>
            </a:r>
            <a:r>
              <a:rPr lang="en-US" altLang="ja-JP" sz="2800" dirty="0">
                <a:solidFill>
                  <a:srgbClr val="0070C0"/>
                </a:solidFill>
                <a:latin typeface="+mj-lt"/>
              </a:rPr>
              <a:t>【</a:t>
            </a:r>
            <a:r>
              <a:rPr lang="ja-JP" altLang="en-US" sz="2800" dirty="0">
                <a:solidFill>
                  <a:srgbClr val="0070C0"/>
                </a:solidFill>
                <a:latin typeface="+mj-lt"/>
              </a:rPr>
              <a:t>ノートワーク</a:t>
            </a:r>
            <a:r>
              <a:rPr lang="en-US" altLang="ja-JP" sz="2800" dirty="0">
                <a:solidFill>
                  <a:srgbClr val="0070C0"/>
                </a:solidFill>
                <a:latin typeface="+mj-lt"/>
              </a:rPr>
              <a:t>3】</a:t>
            </a:r>
            <a:endParaRPr lang="en-US" altLang="ja-JP" sz="24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～　やり抜く力～魔法の成功ワーク～</a:t>
            </a:r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r>
              <a:rPr lang="ja-JP" altLang="en-US" sz="2800" u="sng" dirty="0">
                <a:latin typeface="+mj-lt"/>
              </a:rPr>
              <a:t>やり抜いたこと、できたことを書き出そう！</a:t>
            </a:r>
            <a:endParaRPr lang="en-US" altLang="ja-JP" sz="2800" u="sng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①第</a:t>
            </a:r>
            <a:r>
              <a:rPr lang="en-US" altLang="ja-JP" sz="2800" dirty="0">
                <a:latin typeface="+mj-lt"/>
              </a:rPr>
              <a:t>3</a:t>
            </a:r>
            <a:r>
              <a:rPr lang="ja-JP" altLang="en-US" sz="2800" dirty="0">
                <a:latin typeface="+mj-lt"/>
              </a:rPr>
              <a:t>回ワーク３と４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②第</a:t>
            </a:r>
            <a:r>
              <a:rPr lang="en-US" altLang="ja-JP" sz="2800" dirty="0">
                <a:latin typeface="+mj-lt"/>
              </a:rPr>
              <a:t>5</a:t>
            </a:r>
            <a:r>
              <a:rPr lang="ja-JP" altLang="en-US" sz="2800" dirty="0">
                <a:latin typeface="+mj-lt"/>
              </a:rPr>
              <a:t>回ワーク</a:t>
            </a:r>
            <a:r>
              <a:rPr lang="en-US" altLang="ja-JP" sz="2800" dirty="0">
                <a:latin typeface="+mj-lt"/>
              </a:rPr>
              <a:t>5</a:t>
            </a:r>
          </a:p>
          <a:p>
            <a:r>
              <a:rPr lang="ja-JP" altLang="en-US" sz="2800" dirty="0">
                <a:latin typeface="+mj-lt"/>
              </a:rPr>
              <a:t>③第</a:t>
            </a:r>
            <a:r>
              <a:rPr lang="en-US" altLang="ja-JP" sz="2800" dirty="0">
                <a:latin typeface="+mj-lt"/>
              </a:rPr>
              <a:t>6</a:t>
            </a:r>
            <a:r>
              <a:rPr lang="ja-JP" altLang="en-US" sz="2800" dirty="0">
                <a:latin typeface="+mj-lt"/>
              </a:rPr>
              <a:t>回ノートワーク４と５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④第</a:t>
            </a:r>
            <a:r>
              <a:rPr lang="en-US" altLang="ja-JP" sz="2800" dirty="0">
                <a:latin typeface="+mj-lt"/>
              </a:rPr>
              <a:t>7</a:t>
            </a:r>
            <a:r>
              <a:rPr lang="ja-JP" altLang="en-US" sz="2800" dirty="0">
                <a:latin typeface="+mj-lt"/>
              </a:rPr>
              <a:t>回ノートワーク１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⑤第</a:t>
            </a:r>
            <a:r>
              <a:rPr lang="en-US" altLang="ja-JP" sz="2800" dirty="0">
                <a:latin typeface="+mj-lt"/>
              </a:rPr>
              <a:t>8</a:t>
            </a:r>
            <a:r>
              <a:rPr lang="ja-JP" altLang="en-US" sz="2800" dirty="0">
                <a:latin typeface="+mj-lt"/>
              </a:rPr>
              <a:t>回ノートワーク</a:t>
            </a:r>
            <a:r>
              <a:rPr lang="en-US" altLang="ja-JP" sz="2800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379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D6ACA-BE17-4065-AA3A-9D3F23025DEB}"/>
              </a:ext>
            </a:extLst>
          </p:cNvPr>
          <p:cNvSpPr txBox="1"/>
          <p:nvPr/>
        </p:nvSpPr>
        <p:spPr>
          <a:xfrm>
            <a:off x="2896870" y="1806"/>
            <a:ext cx="335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3399"/>
                </a:solidFill>
              </a:rPr>
              <a:t>女神塾❃第９回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12FB0-149E-4929-B84C-3EB0E22A1B6D}"/>
              </a:ext>
            </a:extLst>
          </p:cNvPr>
          <p:cNvSpPr txBox="1"/>
          <p:nvPr/>
        </p:nvSpPr>
        <p:spPr>
          <a:xfrm>
            <a:off x="4114800" y="29159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F68CA0-7B8A-45D1-8C53-06A612E13D9E}"/>
              </a:ext>
            </a:extLst>
          </p:cNvPr>
          <p:cNvSpPr txBox="1"/>
          <p:nvPr/>
        </p:nvSpPr>
        <p:spPr>
          <a:xfrm>
            <a:off x="594360" y="586581"/>
            <a:ext cx="795528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3399"/>
                </a:solidFill>
                <a:latin typeface="+mj-lt"/>
              </a:rPr>
              <a:t>2</a:t>
            </a:r>
            <a:r>
              <a:rPr kumimoji="1" lang="ja-JP" altLang="en-US" sz="3200" dirty="0">
                <a:solidFill>
                  <a:srgbClr val="FF3399"/>
                </a:solidFill>
                <a:latin typeface="+mj-lt"/>
              </a:rPr>
              <a:t>　</a:t>
            </a:r>
            <a:r>
              <a:rPr lang="ja-JP" altLang="en-US" sz="3200" dirty="0">
                <a:solidFill>
                  <a:srgbClr val="FF3399"/>
                </a:solidFill>
                <a:latin typeface="+mj-lt"/>
              </a:rPr>
              <a:t>私で在る私を生きる～自己信頼感～</a:t>
            </a:r>
            <a:br>
              <a:rPr kumimoji="1" lang="en-US" altLang="ja-JP" sz="3200" dirty="0">
                <a:solidFill>
                  <a:srgbClr val="FF3399"/>
                </a:solidFill>
                <a:latin typeface="+mj-lt"/>
              </a:rPr>
            </a:br>
            <a:r>
              <a:rPr lang="ja-JP" altLang="en-US" sz="2800" dirty="0">
                <a:latin typeface="+mj-lt"/>
              </a:rPr>
              <a:t>３　自分を信頼する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～次元上昇もできる～魔法の成功ワーク～</a:t>
            </a:r>
            <a:endParaRPr lang="en-US" altLang="ja-JP" sz="2800" dirty="0">
              <a:latin typeface="+mj-lt"/>
            </a:endParaRPr>
          </a:p>
          <a:p>
            <a:r>
              <a:rPr lang="en-US" altLang="ja-JP" sz="2800" dirty="0">
                <a:solidFill>
                  <a:srgbClr val="0070C0"/>
                </a:solidFill>
                <a:latin typeface="+mj-lt"/>
              </a:rPr>
              <a:t>【</a:t>
            </a:r>
            <a:r>
              <a:rPr lang="ja-JP" altLang="en-US" sz="2800" dirty="0">
                <a:solidFill>
                  <a:srgbClr val="0070C0"/>
                </a:solidFill>
                <a:latin typeface="+mj-lt"/>
              </a:rPr>
              <a:t>ノートワーク４</a:t>
            </a:r>
            <a:r>
              <a:rPr lang="en-US" altLang="ja-JP" sz="2800" dirty="0">
                <a:solidFill>
                  <a:srgbClr val="0070C0"/>
                </a:solidFill>
                <a:latin typeface="+mj-lt"/>
              </a:rPr>
              <a:t>】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やり抜いたこと、できたことは、</a:t>
            </a:r>
            <a:r>
              <a:rPr lang="ja-JP" altLang="en-US" sz="2800" u="sng" dirty="0">
                <a:latin typeface="+mj-lt"/>
              </a:rPr>
              <a:t>まわりにどんないい影響を与えましたか？</a:t>
            </a:r>
            <a:endParaRPr lang="en-US" altLang="ja-JP" sz="2800" u="sng" dirty="0">
              <a:latin typeface="+mj-lt"/>
            </a:endParaRPr>
          </a:p>
          <a:p>
            <a:endParaRPr lang="en-US" altLang="ja-JP" sz="2800" u="sng" dirty="0">
              <a:latin typeface="+mj-lt"/>
            </a:endParaRPr>
          </a:p>
          <a:p>
            <a:endParaRPr lang="en-US" altLang="ja-JP" sz="2800" u="sng" dirty="0">
              <a:latin typeface="+mj-lt"/>
            </a:endParaRPr>
          </a:p>
          <a:p>
            <a:r>
              <a:rPr lang="en-US" altLang="ja-JP" sz="2800" dirty="0">
                <a:solidFill>
                  <a:srgbClr val="0070C0"/>
                </a:solidFill>
                <a:latin typeface="+mj-lt"/>
              </a:rPr>
              <a:t>【</a:t>
            </a:r>
            <a:r>
              <a:rPr lang="ja-JP" altLang="en-US" sz="2800" dirty="0">
                <a:solidFill>
                  <a:srgbClr val="0070C0"/>
                </a:solidFill>
                <a:latin typeface="+mj-lt"/>
              </a:rPr>
              <a:t>ノートワーク５</a:t>
            </a:r>
            <a:r>
              <a:rPr lang="en-US" altLang="ja-JP" sz="2800" dirty="0">
                <a:solidFill>
                  <a:srgbClr val="0070C0"/>
                </a:solidFill>
                <a:latin typeface="+mj-lt"/>
              </a:rPr>
              <a:t>】</a:t>
            </a:r>
            <a:endParaRPr lang="en-US" altLang="ja-JP" sz="24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これから</a:t>
            </a:r>
            <a:r>
              <a:rPr lang="ja-JP" altLang="en-US" sz="2800" u="sng" dirty="0">
                <a:latin typeface="+mj-lt"/>
              </a:rPr>
              <a:t>毎日やりたい事、習慣にしたいこと</a:t>
            </a:r>
            <a:r>
              <a:rPr lang="ja-JP" altLang="en-US" sz="2800" dirty="0">
                <a:latin typeface="+mj-lt"/>
              </a:rPr>
              <a:t>は何ですか？</a:t>
            </a:r>
            <a:endParaRPr lang="en-US" altLang="ja-JP" sz="2800" dirty="0">
              <a:latin typeface="+mj-lt"/>
            </a:endParaRPr>
          </a:p>
          <a:p>
            <a:r>
              <a:rPr lang="ja-JP" altLang="en-US" sz="2800" dirty="0">
                <a:latin typeface="+mj-lt"/>
              </a:rPr>
              <a:t>今すでにできていることも、これからやりたいことも、両方書きましょう♪それをやることで、</a:t>
            </a:r>
            <a:r>
              <a:rPr lang="ja-JP" altLang="en-US" sz="2800" u="sng" dirty="0">
                <a:latin typeface="+mj-lt"/>
              </a:rPr>
              <a:t>まわりにどんないい影響を与えますか？</a:t>
            </a:r>
            <a:endParaRPr lang="en-US" altLang="ja-JP" sz="28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926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5D163-7167-4381-BEEC-3EA269EDA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556100"/>
            <a:ext cx="7955280" cy="607837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4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チャクラカラー女神塾♡宿題</a:t>
            </a:r>
            <a:br>
              <a:rPr kumimoji="1" lang="en-US" altLang="ja-JP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3100" b="1" u="sng" dirty="0">
                <a:solidFill>
                  <a:srgbClr val="FF0000"/>
                </a:solidFill>
              </a:rPr>
              <a:t>・今日のまとめと気づきを</a:t>
            </a:r>
            <a:r>
              <a:rPr lang="ja-JP" altLang="en-US" sz="3100" b="1" u="sng" dirty="0">
                <a:solidFill>
                  <a:srgbClr val="FF0000"/>
                </a:solidFill>
              </a:rPr>
              <a:t>ラインに書く</a:t>
            </a:r>
            <a:br>
              <a:rPr lang="en-US" altLang="ja-JP" sz="3100" b="1" u="sng" dirty="0">
                <a:solidFill>
                  <a:srgbClr val="FF0000"/>
                </a:solidFill>
              </a:rPr>
            </a:br>
            <a:r>
              <a:rPr lang="en-US" altLang="ja-JP" sz="2800" dirty="0"/>
              <a:t>1/29</a:t>
            </a:r>
            <a:r>
              <a:rPr lang="ja-JP" altLang="en-US" sz="2800" dirty="0"/>
              <a:t>満月 </a:t>
            </a:r>
            <a:r>
              <a:rPr lang="en-US" altLang="ja-JP" sz="2800" dirty="0"/>
              <a:t>2/5</a:t>
            </a:r>
            <a:r>
              <a:rPr lang="ja-JP" altLang="en-US" sz="2800" dirty="0"/>
              <a:t>下弦 </a:t>
            </a:r>
            <a:r>
              <a:rPr lang="en-US" altLang="ja-JP" sz="2800" dirty="0"/>
              <a:t>2/12</a:t>
            </a:r>
            <a:r>
              <a:rPr lang="ja-JP" altLang="en-US" sz="2800" dirty="0"/>
              <a:t>新月ムーンティ</a:t>
            </a:r>
            <a:br>
              <a:rPr lang="en-US" altLang="ja-JP" sz="2800" dirty="0"/>
            </a:br>
            <a:br>
              <a:rPr kumimoji="1" lang="en-US" altLang="ja-JP" sz="2800" dirty="0"/>
            </a:br>
            <a:r>
              <a:rPr lang="ja-JP" altLang="en-US" sz="3600" b="1" dirty="0">
                <a:solidFill>
                  <a:srgbClr val="FF0000"/>
                </a:solidFill>
              </a:rPr>
              <a:t>次回の女神塾　</a:t>
            </a:r>
            <a:br>
              <a:rPr lang="en-US" altLang="ja-JP" sz="2800" dirty="0"/>
            </a:br>
            <a:r>
              <a:rPr lang="ja-JP" altLang="en-US" sz="3600" dirty="0"/>
              <a:t>白黒＆私で在る私で生きる（</a:t>
            </a:r>
            <a:r>
              <a:rPr lang="en-US" altLang="ja-JP" sz="3600" dirty="0"/>
              <a:t>5</a:t>
            </a:r>
            <a:r>
              <a:rPr lang="ja-JP" altLang="en-US" sz="3600" dirty="0"/>
              <a:t>）</a:t>
            </a:r>
            <a:br>
              <a:rPr kumimoji="1" lang="en-US" altLang="ja-JP" sz="3600" dirty="0"/>
            </a:br>
            <a:r>
              <a:rPr lang="ja-JP" altLang="en-US" sz="3100" dirty="0">
                <a:solidFill>
                  <a:srgbClr val="FF3399"/>
                </a:solidFill>
              </a:rPr>
              <a:t>アクア金</a:t>
            </a:r>
            <a:r>
              <a:rPr lang="en-US" altLang="ja-JP" sz="3100" dirty="0"/>
              <a:t>…</a:t>
            </a:r>
            <a:r>
              <a:rPr lang="ja-JP" altLang="en-US" sz="3100" dirty="0"/>
              <a:t>女神（</a:t>
            </a:r>
            <a:r>
              <a:rPr lang="en-US" altLang="ja-JP" sz="3100" dirty="0"/>
              <a:t>2/12</a:t>
            </a:r>
            <a:r>
              <a:rPr lang="ja-JP" altLang="en-US" sz="3100" dirty="0"/>
              <a:t>新月）</a:t>
            </a:r>
            <a:br>
              <a:rPr lang="en-US" altLang="ja-JP" sz="3100" dirty="0"/>
            </a:br>
            <a:r>
              <a:rPr lang="ja-JP" altLang="en-US" sz="3100" dirty="0">
                <a:solidFill>
                  <a:schemeClr val="accent4"/>
                </a:solidFill>
              </a:rPr>
              <a:t>リノ日</a:t>
            </a:r>
            <a:r>
              <a:rPr lang="en-US" altLang="ja-JP" sz="3100" dirty="0"/>
              <a:t>…</a:t>
            </a:r>
            <a:r>
              <a:rPr lang="ja-JP" altLang="en-US" sz="3100" dirty="0"/>
              <a:t>輝き</a:t>
            </a:r>
            <a:r>
              <a:rPr lang="en-US" altLang="ja-JP" sz="3100" dirty="0"/>
              <a:t>(2/14</a:t>
            </a:r>
            <a:r>
              <a:rPr lang="ja-JP" altLang="en-US" sz="3100" dirty="0"/>
              <a:t>一粒万倍日）</a:t>
            </a:r>
            <a:br>
              <a:rPr lang="en-US" altLang="ja-JP" sz="3100" dirty="0"/>
            </a:br>
            <a:r>
              <a:rPr lang="ja-JP" altLang="en-US" sz="3100" dirty="0">
                <a:solidFill>
                  <a:srgbClr val="FF0000"/>
                </a:solidFill>
              </a:rPr>
              <a:t>ペレ火</a:t>
            </a:r>
            <a:r>
              <a:rPr lang="en-US" altLang="ja-JP" sz="3100" dirty="0"/>
              <a:t>…</a:t>
            </a:r>
            <a:r>
              <a:rPr lang="ja-JP" altLang="en-US" sz="3100" dirty="0"/>
              <a:t>火の女神（</a:t>
            </a:r>
            <a:r>
              <a:rPr lang="en-US" altLang="ja-JP" sz="3100" dirty="0"/>
              <a:t>2/9</a:t>
            </a:r>
            <a:r>
              <a:rPr lang="ja-JP" altLang="en-US" sz="3100" dirty="0"/>
              <a:t>）</a:t>
            </a:r>
            <a:br>
              <a:rPr lang="en-US" altLang="ja-JP" sz="4900" dirty="0"/>
            </a:br>
            <a:r>
              <a:rPr lang="en-US" altLang="ja-JP" sz="2700" dirty="0"/>
              <a:t>9</a:t>
            </a:r>
            <a:r>
              <a:rPr lang="ja-JP" altLang="en-US" sz="2700" dirty="0"/>
              <a:t>時半～</a:t>
            </a:r>
            <a:r>
              <a:rPr lang="en-US" altLang="ja-JP" sz="2700" dirty="0"/>
              <a:t>11</a:t>
            </a:r>
            <a:r>
              <a:rPr lang="ja-JP" altLang="en-US" sz="2700" dirty="0"/>
              <a:t>時半</a:t>
            </a:r>
            <a:br>
              <a:rPr lang="en-US" altLang="ja-JP" sz="2800" dirty="0"/>
            </a:br>
            <a:br>
              <a:rPr lang="en-US" altLang="ja-JP" sz="2800" dirty="0"/>
            </a:br>
            <a:r>
              <a:rPr lang="ja-JP" altLang="en-US" sz="3600" b="1" dirty="0">
                <a:solidFill>
                  <a:srgbClr val="FF3399"/>
                </a:solidFill>
              </a:rPr>
              <a:t>おわりの愛のひと言</a:t>
            </a:r>
            <a:br>
              <a:rPr lang="en-US" altLang="ja-JP" sz="3600" b="1" dirty="0">
                <a:solidFill>
                  <a:srgbClr val="FF3399"/>
                </a:solidFill>
              </a:rPr>
            </a:br>
            <a:r>
              <a:rPr lang="ja-JP" altLang="en-US" sz="2800" dirty="0">
                <a:solidFill>
                  <a:srgbClr val="FF3399"/>
                </a:solidFill>
              </a:rPr>
              <a:t>愛と輝きと感謝をこめて　ゆみりん</a:t>
            </a:r>
            <a:endParaRPr kumimoji="1" lang="ja-JP" altLang="en-US" sz="4800" dirty="0">
              <a:solidFill>
                <a:srgbClr val="FF3399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D6ACA-BE17-4065-AA3A-9D3F23025DEB}"/>
              </a:ext>
            </a:extLst>
          </p:cNvPr>
          <p:cNvSpPr txBox="1"/>
          <p:nvPr/>
        </p:nvSpPr>
        <p:spPr>
          <a:xfrm>
            <a:off x="2896870" y="1806"/>
            <a:ext cx="335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3399"/>
                </a:solidFill>
              </a:rPr>
              <a:t>女神塾❃第９回</a:t>
            </a:r>
          </a:p>
        </p:txBody>
      </p:sp>
    </p:spTree>
    <p:extLst>
      <p:ext uri="{BB962C8B-B14F-4D97-AF65-F5344CB8AC3E}">
        <p14:creationId xmlns:p14="http://schemas.microsoft.com/office/powerpoint/2010/main" val="4124373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698</Words>
  <Application>Microsoft Office PowerPoint</Application>
  <PresentationFormat>画面に合わせる (4:3)</PresentationFormat>
  <Paragraphs>97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チャクラカラー女神塾 自分らしく輝く人生の午後  リノ(日)…輝き ペレ(火)…火の女神 アクア(金)…女神  ・9時半～11時半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チャクラカラー女神塾♡宿題 ・今日のまとめと気づきをラインに書く 1/29満月 2/5下弦 2/12新月ムーンティ  次回の女神塾　 白黒＆私で在る私で生きる（5） アクア金…女神（2/12新月） リノ日…輝き(2/14一粒万倍日） ペレ火…火の女神（2/9） 9時半～11時半  おわりの愛のひと言 愛と輝きと感謝をこめて　ゆみりん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江島 由美</dc:creator>
  <cp:lastModifiedBy>江島 由美</cp:lastModifiedBy>
  <cp:revision>114</cp:revision>
  <cp:lastPrinted>2021-01-11T12:24:07Z</cp:lastPrinted>
  <dcterms:created xsi:type="dcterms:W3CDTF">2020-09-17T06:57:19Z</dcterms:created>
  <dcterms:modified xsi:type="dcterms:W3CDTF">2021-01-26T02:38:39Z</dcterms:modified>
</cp:coreProperties>
</file>